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9" r:id="rId3"/>
  </p:sldMasterIdLst>
  <p:notesMasterIdLst>
    <p:notesMasterId r:id="rId60"/>
  </p:notesMasterIdLst>
  <p:handoutMasterIdLst>
    <p:handoutMasterId r:id="rId61"/>
  </p:handoutMasterIdLst>
  <p:sldIdLst>
    <p:sldId id="610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19" r:id="rId14"/>
    <p:sldId id="620" r:id="rId15"/>
    <p:sldId id="621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51" r:id="rId38"/>
    <p:sldId id="650" r:id="rId39"/>
    <p:sldId id="627" r:id="rId40"/>
    <p:sldId id="653" r:id="rId41"/>
    <p:sldId id="654" r:id="rId42"/>
    <p:sldId id="626" r:id="rId43"/>
    <p:sldId id="656" r:id="rId44"/>
    <p:sldId id="657" r:id="rId45"/>
    <p:sldId id="625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24" r:id="rId56"/>
    <p:sldId id="622" r:id="rId57"/>
    <p:sldId id="26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DB8A5-C1CF-4AAB-B513-4C10CE211873}" v="158" dt="2019-02-25T11:04:46.00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>
        <p:scale>
          <a:sx n="60" d="100"/>
          <a:sy n="60" d="100"/>
        </p:scale>
        <p:origin x="46" y="1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</pc:docChgLst>
  <pc:docChgLst>
    <pc:chgData name="Rob Sewell" userId="c802df42025d5e1f" providerId="LiveId" clId="{D3EE81B4-8C67-4A10-9281-22D463B60386}"/>
  </pc:docChgLst>
  <pc:docChgLst>
    <pc:chgData name="Rob Sewell" userId="c802df42025d5e1f" providerId="LiveId" clId="{4B9A188C-F113-41BA-9900-4811CE5CE133}"/>
  </pc:docChgLst>
  <pc:docChgLst>
    <pc:chgData name="Rob Sewell" userId="c802df42025d5e1f" providerId="LiveId" clId="{5E6DB8A5-C1CF-4AAB-B513-4C10CE211873}"/>
    <pc:docChg chg="undo custSel addSld delSld modSld sldOrd delMainMaster">
      <pc:chgData name="Rob Sewell" userId="c802df42025d5e1f" providerId="LiveId" clId="{5E6DB8A5-C1CF-4AAB-B513-4C10CE211873}" dt="2019-02-25T11:04:46.003" v="635"/>
      <pc:docMkLst>
        <pc:docMk/>
      </pc:docMkLst>
      <pc:sldChg chg="del">
        <pc:chgData name="Rob Sewell" userId="c802df42025d5e1f" providerId="LiveId" clId="{5E6DB8A5-C1CF-4AAB-B513-4C10CE211873}" dt="2019-02-17T14:54:48.991" v="570" actId="2696"/>
        <pc:sldMkLst>
          <pc:docMk/>
          <pc:sldMk cId="3997703935" sldId="275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4220550360" sldId="570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1451808447" sldId="572"/>
        </pc:sldMkLst>
      </pc:sldChg>
      <pc:sldChg chg="addSp delSp modSp add modTransition">
        <pc:chgData name="Rob Sewell" userId="c802df42025d5e1f" providerId="LiveId" clId="{5E6DB8A5-C1CF-4AAB-B513-4C10CE211873}" dt="2019-02-17T14:39:14.311" v="363"/>
        <pc:sldMkLst>
          <pc:docMk/>
          <pc:sldMk cId="1797683821" sldId="610"/>
        </pc:sldMkLst>
        <pc:spChg chg="del">
          <ac:chgData name="Rob Sewell" userId="c802df42025d5e1f" providerId="LiveId" clId="{5E6DB8A5-C1CF-4AAB-B513-4C10CE211873}" dt="2019-02-17T14:08:28.527" v="5" actId="478"/>
          <ac:spMkLst>
            <pc:docMk/>
            <pc:sldMk cId="1797683821" sldId="610"/>
            <ac:spMk id="2" creationId="{07E825AF-FB7C-0B41-B497-9B4293A032C4}"/>
          </ac:spMkLst>
        </pc:spChg>
        <pc:spChg chg="add mod">
          <ac:chgData name="Rob Sewell" userId="c802df42025d5e1f" providerId="LiveId" clId="{5E6DB8A5-C1CF-4AAB-B513-4C10CE211873}" dt="2019-02-17T14:12:12.186" v="87" actId="1076"/>
          <ac:spMkLst>
            <pc:docMk/>
            <pc:sldMk cId="1797683821" sldId="610"/>
            <ac:spMk id="3" creationId="{412EAB22-DEE9-4AED-A15D-76BDCADCA469}"/>
          </ac:spMkLst>
        </pc:spChg>
        <pc:spChg chg="add mod">
          <ac:chgData name="Rob Sewell" userId="c802df42025d5e1f" providerId="LiveId" clId="{5E6DB8A5-C1CF-4AAB-B513-4C10CE211873}" dt="2019-02-17T14:11:49.199" v="79" actId="1076"/>
          <ac:spMkLst>
            <pc:docMk/>
            <pc:sldMk cId="1797683821" sldId="610"/>
            <ac:spMk id="4" creationId="{1CF153A5-B7B0-4A9D-8BF1-A6B55598E74E}"/>
          </ac:spMkLst>
        </pc:spChg>
        <pc:spChg chg="del mod">
          <ac:chgData name="Rob Sewell" userId="c802df42025d5e1f" providerId="LiveId" clId="{5E6DB8A5-C1CF-4AAB-B513-4C10CE211873}" dt="2019-02-17T14:08:56.174" v="14" actId="478"/>
          <ac:spMkLst>
            <pc:docMk/>
            <pc:sldMk cId="1797683821" sldId="610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09:54.590" v="29" actId="1076"/>
          <ac:picMkLst>
            <pc:docMk/>
            <pc:sldMk cId="1797683821" sldId="610"/>
            <ac:picMk id="5" creationId="{3FFDCA1D-F55B-48A6-BA5F-C999FD70EBF3}"/>
          </ac:picMkLst>
        </pc:picChg>
        <pc:picChg chg="add mod">
          <ac:chgData name="Rob Sewell" userId="c802df42025d5e1f" providerId="LiveId" clId="{5E6DB8A5-C1CF-4AAB-B513-4C10CE211873}" dt="2019-02-17T14:10:10.227" v="31" actId="1076"/>
          <ac:picMkLst>
            <pc:docMk/>
            <pc:sldMk cId="1797683821" sldId="610"/>
            <ac:picMk id="7" creationId="{F5D2FEE0-C7C3-4E09-96CC-C4499AA0F435}"/>
          </ac:picMkLst>
        </pc:picChg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458296171" sldId="612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450961477" sldId="613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22559790" sldId="614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2425743179" sldId="615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1379869962" sldId="616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810525286" sldId="617"/>
        </pc:sldMkLst>
      </pc:sldChg>
      <pc:sldChg chg="modSp del">
        <pc:chgData name="Rob Sewell" userId="c802df42025d5e1f" providerId="LiveId" clId="{5E6DB8A5-C1CF-4AAB-B513-4C10CE211873}" dt="2019-02-17T14:18:31.057" v="194" actId="255"/>
        <pc:sldMkLst>
          <pc:docMk/>
          <pc:sldMk cId="395301836" sldId="618"/>
        </pc:sldMkLst>
        <pc:spChg chg="mod">
          <ac:chgData name="Rob Sewell" userId="c802df42025d5e1f" providerId="LiveId" clId="{5E6DB8A5-C1CF-4AAB-B513-4C10CE211873}" dt="2019-02-17T14:18:31.057" v="194" actId="255"/>
          <ac:spMkLst>
            <pc:docMk/>
            <pc:sldMk cId="395301836" sldId="618"/>
            <ac:spMk id="4" creationId="{469493AD-DF5A-4F18-8B8F-BBEA448D39EB}"/>
          </ac:spMkLst>
        </pc:spChg>
      </pc:sldChg>
      <pc:sldChg chg="addSp delSp modSp modTransition">
        <pc:chgData name="Rob Sewell" userId="c802df42025d5e1f" providerId="LiveId" clId="{5E6DB8A5-C1CF-4AAB-B513-4C10CE211873}" dt="2019-02-17T14:55:04.826" v="582"/>
        <pc:sldMkLst>
          <pc:docMk/>
          <pc:sldMk cId="1600311632" sldId="619"/>
        </pc:sldMkLst>
        <pc:spChg chg="del">
          <ac:chgData name="Rob Sewell" userId="c802df42025d5e1f" providerId="LiveId" clId="{5E6DB8A5-C1CF-4AAB-B513-4C10CE211873}" dt="2019-02-17T14:14:55.362" v="110" actId="478"/>
          <ac:spMkLst>
            <pc:docMk/>
            <pc:sldMk cId="1600311632" sldId="619"/>
            <ac:spMk id="2" creationId="{07E825AF-FB7C-0B41-B497-9B4293A032C4}"/>
          </ac:spMkLst>
        </pc:spChg>
        <pc:spChg chg="del">
          <ac:chgData name="Rob Sewell" userId="c802df42025d5e1f" providerId="LiveId" clId="{5E6DB8A5-C1CF-4AAB-B513-4C10CE211873}" dt="2019-02-17T14:14:57.102" v="111" actId="478"/>
          <ac:spMkLst>
            <pc:docMk/>
            <pc:sldMk cId="1600311632" sldId="619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15:21.810" v="116" actId="1076"/>
          <ac:picMkLst>
            <pc:docMk/>
            <pc:sldMk cId="1600311632" sldId="619"/>
            <ac:picMk id="4" creationId="{4001DCD2-2296-4AE6-A2F6-10F39E0E4FB1}"/>
          </ac:picMkLst>
        </pc:picChg>
      </pc:sldChg>
      <pc:sldChg chg="addSp delSp modSp add del">
        <pc:chgData name="Rob Sewell" userId="c802df42025d5e1f" providerId="LiveId" clId="{5E6DB8A5-C1CF-4AAB-B513-4C10CE211873}" dt="2019-02-17T14:17:00.471" v="140"/>
        <pc:sldMkLst>
          <pc:docMk/>
          <pc:sldMk cId="2203287282" sldId="620"/>
        </pc:sldMkLst>
        <pc:spChg chg="add del mod">
          <ac:chgData name="Rob Sewell" userId="c802df42025d5e1f" providerId="LiveId" clId="{5E6DB8A5-C1CF-4AAB-B513-4C10CE211873}" dt="2019-02-17T14:17:00.471" v="140"/>
          <ac:spMkLst>
            <pc:docMk/>
            <pc:sldMk cId="2203287282" sldId="620"/>
            <ac:spMk id="3" creationId="{55777C35-FE32-471F-AA9E-9E121C213DB3}"/>
          </ac:spMkLst>
        </pc:spChg>
        <pc:spChg chg="add mod">
          <ac:chgData name="Rob Sewell" userId="c802df42025d5e1f" providerId="LiveId" clId="{5E6DB8A5-C1CF-4AAB-B513-4C10CE211873}" dt="2019-02-17T14:16:21.340" v="128" actId="207"/>
          <ac:spMkLst>
            <pc:docMk/>
            <pc:sldMk cId="2203287282" sldId="620"/>
            <ac:spMk id="4" creationId="{6F320D0C-BFA1-45B8-BAF6-D8F6F25977BA}"/>
          </ac:spMkLst>
        </pc:spChg>
        <pc:spChg chg="add mod">
          <ac:chgData name="Rob Sewell" userId="c802df42025d5e1f" providerId="LiveId" clId="{5E6DB8A5-C1CF-4AAB-B513-4C10CE211873}" dt="2019-02-17T14:16:59.950" v="138" actId="1076"/>
          <ac:spMkLst>
            <pc:docMk/>
            <pc:sldMk cId="2203287282" sldId="620"/>
            <ac:spMk id="5" creationId="{36B39BE3-D179-4B95-9CB7-D4D89C8DDEC4}"/>
          </ac:spMkLst>
        </pc:spChg>
        <pc:picChg chg="add mod">
          <ac:chgData name="Rob Sewell" userId="c802df42025d5e1f" providerId="LiveId" clId="{5E6DB8A5-C1CF-4AAB-B513-4C10CE211873}" dt="2019-02-17T14:16:44.425" v="135" actId="1076"/>
          <ac:picMkLst>
            <pc:docMk/>
            <pc:sldMk cId="2203287282" sldId="620"/>
            <ac:picMk id="2" creationId="{A215EAC9-8692-4504-B6CE-156AC7BCEBA5}"/>
          </ac:picMkLst>
        </pc:picChg>
      </pc:sldChg>
      <pc:sldChg chg="addSp delSp modSp">
        <pc:chgData name="Rob Sewell" userId="c802df42025d5e1f" providerId="LiveId" clId="{5E6DB8A5-C1CF-4AAB-B513-4C10CE211873}" dt="2019-02-17T14:20:38.163" v="228" actId="1076"/>
        <pc:sldMkLst>
          <pc:docMk/>
          <pc:sldMk cId="1823672899" sldId="621"/>
        </pc:sldMkLst>
        <pc:spChg chg="del">
          <ac:chgData name="Rob Sewell" userId="c802df42025d5e1f" providerId="LiveId" clId="{5E6DB8A5-C1CF-4AAB-B513-4C10CE211873}" dt="2019-02-17T14:17:25.218" v="143" actId="478"/>
          <ac:spMkLst>
            <pc:docMk/>
            <pc:sldMk cId="1823672899" sldId="621"/>
            <ac:spMk id="3" creationId="{BDC39A52-4F98-4639-A0AC-C32BC9EB82A8}"/>
          </ac:spMkLst>
        </pc:spChg>
        <pc:spChg chg="del">
          <ac:chgData name="Rob Sewell" userId="c802df42025d5e1f" providerId="LiveId" clId="{5E6DB8A5-C1CF-4AAB-B513-4C10CE211873}" dt="2019-02-17T14:17:23.318" v="142" actId="478"/>
          <ac:spMkLst>
            <pc:docMk/>
            <pc:sldMk cId="1823672899" sldId="621"/>
            <ac:spMk id="4" creationId="{469493AD-DF5A-4F18-8B8F-BBEA448D39EB}"/>
          </ac:spMkLst>
        </pc:spChg>
        <pc:spChg chg="add mod">
          <ac:chgData name="Rob Sewell" userId="c802df42025d5e1f" providerId="LiveId" clId="{5E6DB8A5-C1CF-4AAB-B513-4C10CE211873}" dt="2019-02-17T14:20:38.163" v="228" actId="1076"/>
          <ac:spMkLst>
            <pc:docMk/>
            <pc:sldMk cId="1823672899" sldId="621"/>
            <ac:spMk id="6" creationId="{60C0CE76-2385-4772-8360-4151108A3263}"/>
          </ac:spMkLst>
        </pc:spChg>
        <pc:spChg chg="add mod">
          <ac:chgData name="Rob Sewell" userId="c802df42025d5e1f" providerId="LiveId" clId="{5E6DB8A5-C1CF-4AAB-B513-4C10CE211873}" dt="2019-02-17T14:19:40.898" v="207" actId="255"/>
          <ac:spMkLst>
            <pc:docMk/>
            <pc:sldMk cId="1823672899" sldId="621"/>
            <ac:spMk id="7" creationId="{38439906-A17C-4700-A6CC-C3404EED471E}"/>
          </ac:spMkLst>
        </pc:spChg>
        <pc:picChg chg="add mod">
          <ac:chgData name="Rob Sewell" userId="c802df42025d5e1f" providerId="LiveId" clId="{5E6DB8A5-C1CF-4AAB-B513-4C10CE211873}" dt="2019-02-17T14:19:55.669" v="210" actId="1076"/>
          <ac:picMkLst>
            <pc:docMk/>
            <pc:sldMk cId="1823672899" sldId="621"/>
            <ac:picMk id="5" creationId="{45203450-FCD3-425B-8791-377A83B98835}"/>
          </ac:picMkLst>
        </pc:picChg>
      </pc:sldChg>
      <pc:sldChg chg="addSp delSp modSp add ord">
        <pc:chgData name="Rob Sewell" userId="c802df42025d5e1f" providerId="LiveId" clId="{5E6DB8A5-C1CF-4AAB-B513-4C10CE211873}" dt="2019-02-17T15:12:42.404" v="593" actId="14100"/>
        <pc:sldMkLst>
          <pc:docMk/>
          <pc:sldMk cId="2201695551" sldId="622"/>
        </pc:sldMkLst>
        <pc:picChg chg="add del mod">
          <ac:chgData name="Rob Sewell" userId="c802df42025d5e1f" providerId="LiveId" clId="{5E6DB8A5-C1CF-4AAB-B513-4C10CE211873}" dt="2019-02-17T15:12:09.714" v="587" actId="478"/>
          <ac:picMkLst>
            <pc:docMk/>
            <pc:sldMk cId="2201695551" sldId="622"/>
            <ac:picMk id="3" creationId="{F5788944-F742-4398-B928-9F413A111068}"/>
          </ac:picMkLst>
        </pc:picChg>
        <pc:picChg chg="add mod">
          <ac:chgData name="Rob Sewell" userId="c802df42025d5e1f" providerId="LiveId" clId="{5E6DB8A5-C1CF-4AAB-B513-4C10CE211873}" dt="2019-02-17T15:12:42.404" v="593" actId="14100"/>
          <ac:picMkLst>
            <pc:docMk/>
            <pc:sldMk cId="2201695551" sldId="622"/>
            <ac:picMk id="5" creationId="{F84CF00A-E833-4BD9-B38E-8DFD96B37835}"/>
          </ac:picMkLst>
        </pc:picChg>
      </pc:sldChg>
      <pc:sldChg chg="addSp modSp add ord">
        <pc:chgData name="Rob Sewell" userId="c802df42025d5e1f" providerId="LiveId" clId="{5E6DB8A5-C1CF-4AAB-B513-4C10CE211873}" dt="2019-02-17T14:54:13.566" v="522" actId="1076"/>
        <pc:sldMkLst>
          <pc:docMk/>
          <pc:sldMk cId="653507676" sldId="624"/>
        </pc:sldMkLst>
        <pc:spChg chg="add mod">
          <ac:chgData name="Rob Sewell" userId="c802df42025d5e1f" providerId="LiveId" clId="{5E6DB8A5-C1CF-4AAB-B513-4C10CE211873}" dt="2019-02-17T14:54:13.566" v="522" actId="1076"/>
          <ac:spMkLst>
            <pc:docMk/>
            <pc:sldMk cId="653507676" sldId="624"/>
            <ac:spMk id="2" creationId="{4D5D4D78-AAFA-4ACC-9DCA-AA0A331AB3A3}"/>
          </ac:spMkLst>
        </pc:spChg>
        <pc:picChg chg="add mod">
          <ac:chgData name="Rob Sewell" userId="c802df42025d5e1f" providerId="LiveId" clId="{5E6DB8A5-C1CF-4AAB-B513-4C10CE211873}" dt="2019-02-17T14:53:56.737" v="516" actId="1076"/>
          <ac:picMkLst>
            <pc:docMk/>
            <pc:sldMk cId="653507676" sldId="624"/>
            <ac:picMk id="3" creationId="{303C5630-88BA-4394-86DF-2526EE76D075}"/>
          </ac:picMkLst>
        </pc:picChg>
      </pc:sldChg>
      <pc:sldChg chg="addSp modSp add ord modTransition">
        <pc:chgData name="Rob Sewell" userId="c802df42025d5e1f" providerId="LiveId" clId="{5E6DB8A5-C1CF-4AAB-B513-4C10CE211873}" dt="2019-02-17T14:52:15.027" v="489"/>
        <pc:sldMkLst>
          <pc:docMk/>
          <pc:sldMk cId="3733624280" sldId="625"/>
        </pc:sldMkLst>
        <pc:spChg chg="add mod">
          <ac:chgData name="Rob Sewell" userId="c802df42025d5e1f" providerId="LiveId" clId="{5E6DB8A5-C1CF-4AAB-B513-4C10CE211873}" dt="2019-02-17T14:48:34.107" v="443" actId="1076"/>
          <ac:spMkLst>
            <pc:docMk/>
            <pc:sldMk cId="3733624280" sldId="625"/>
            <ac:spMk id="2" creationId="{CD8CCD40-83D1-4DCC-86CD-C80FE3EC05E7}"/>
          </ac:spMkLst>
        </pc:spChg>
        <pc:spChg chg="add mod">
          <ac:chgData name="Rob Sewell" userId="c802df42025d5e1f" providerId="LiveId" clId="{5E6DB8A5-C1CF-4AAB-B513-4C10CE211873}" dt="2019-02-17T14:48:40.601" v="444" actId="1076"/>
          <ac:spMkLst>
            <pc:docMk/>
            <pc:sldMk cId="3733624280" sldId="625"/>
            <ac:spMk id="3" creationId="{EBF34CA1-31D0-494E-9918-1F23AB4E0569}"/>
          </ac:spMkLst>
        </pc:spChg>
      </pc:sldChg>
      <pc:sldChg chg="addSp modSp add ord modTransition">
        <pc:chgData name="Rob Sewell" userId="c802df42025d5e1f" providerId="LiveId" clId="{5E6DB8A5-C1CF-4AAB-B513-4C10CE211873}" dt="2019-02-17T14:47:34.537" v="425"/>
        <pc:sldMkLst>
          <pc:docMk/>
          <pc:sldMk cId="2501278014" sldId="626"/>
        </pc:sldMkLst>
        <pc:spChg chg="add mod">
          <ac:chgData name="Rob Sewell" userId="c802df42025d5e1f" providerId="LiveId" clId="{5E6DB8A5-C1CF-4AAB-B513-4C10CE211873}" dt="2019-02-17T14:46:14.349" v="412" actId="1076"/>
          <ac:spMkLst>
            <pc:docMk/>
            <pc:sldMk cId="2501278014" sldId="626"/>
            <ac:spMk id="2" creationId="{E49CFE41-8E8B-4873-94D5-6353C5D67246}"/>
          </ac:spMkLst>
        </pc:spChg>
        <pc:spChg chg="add mod">
          <ac:chgData name="Rob Sewell" userId="c802df42025d5e1f" providerId="LiveId" clId="{5E6DB8A5-C1CF-4AAB-B513-4C10CE211873}" dt="2019-02-17T14:46:27.377" v="415" actId="1076"/>
          <ac:spMkLst>
            <pc:docMk/>
            <pc:sldMk cId="2501278014" sldId="626"/>
            <ac:spMk id="3" creationId="{4E0AEB40-A2BD-40B5-9684-FD9028D179B2}"/>
          </ac:spMkLst>
        </pc:spChg>
      </pc:sldChg>
      <pc:sldChg chg="addSp modSp add ord modTransition">
        <pc:chgData name="Rob Sewell" userId="c802df42025d5e1f" providerId="LiveId" clId="{5E6DB8A5-C1CF-4AAB-B513-4C10CE211873}" dt="2019-02-17T14:44:23.977" v="385"/>
        <pc:sldMkLst>
          <pc:docMk/>
          <pc:sldMk cId="2860212577" sldId="627"/>
        </pc:sldMkLst>
        <pc:spChg chg="add mod">
          <ac:chgData name="Rob Sewell" userId="c802df42025d5e1f" providerId="LiveId" clId="{5E6DB8A5-C1CF-4AAB-B513-4C10CE211873}" dt="2019-02-17T14:44:00.998" v="380" actId="1076"/>
          <ac:spMkLst>
            <pc:docMk/>
            <pc:sldMk cId="2860212577" sldId="627"/>
            <ac:spMk id="2" creationId="{1EEC66DB-68C8-4503-9778-CBDA60390D87}"/>
          </ac:spMkLst>
        </pc:spChg>
        <pc:spChg chg="add mod">
          <ac:chgData name="Rob Sewell" userId="c802df42025d5e1f" providerId="LiveId" clId="{5E6DB8A5-C1CF-4AAB-B513-4C10CE211873}" dt="2019-02-17T14:44:13.944" v="383" actId="1076"/>
          <ac:spMkLst>
            <pc:docMk/>
            <pc:sldMk cId="2860212577" sldId="627"/>
            <ac:spMk id="3" creationId="{BC574985-6907-4D36-A986-D9B60B5B92D3}"/>
          </ac:spMkLst>
        </pc:spChg>
      </pc:sldChg>
      <pc:sldChg chg="addSp modSp add modAnim">
        <pc:chgData name="Rob Sewell" userId="c802df42025d5e1f" providerId="LiveId" clId="{5E6DB8A5-C1CF-4AAB-B513-4C10CE211873}" dt="2019-02-17T14:22:35.997" v="247" actId="1076"/>
        <pc:sldMkLst>
          <pc:docMk/>
          <pc:sldMk cId="2425916599" sldId="628"/>
        </pc:sldMkLst>
        <pc:spChg chg="add">
          <ac:chgData name="Rob Sewell" userId="c802df42025d5e1f" providerId="LiveId" clId="{5E6DB8A5-C1CF-4AAB-B513-4C10CE211873}" dt="2019-02-17T14:21:10.940" v="229"/>
          <ac:spMkLst>
            <pc:docMk/>
            <pc:sldMk cId="2425916599" sldId="628"/>
            <ac:spMk id="2" creationId="{B666B86F-DB98-4137-9377-D55B0E8CA705}"/>
          </ac:spMkLst>
        </pc:spChg>
        <pc:spChg chg="add mod">
          <ac:chgData name="Rob Sewell" userId="c802df42025d5e1f" providerId="LiveId" clId="{5E6DB8A5-C1CF-4AAB-B513-4C10CE211873}" dt="2019-02-17T14:21:57.792" v="239" actId="1076"/>
          <ac:spMkLst>
            <pc:docMk/>
            <pc:sldMk cId="2425916599" sldId="628"/>
            <ac:spMk id="3" creationId="{C1FFEFD1-0AFC-4B61-921A-721FFB1CB9F2}"/>
          </ac:spMkLst>
        </pc:spChg>
        <pc:spChg chg="add mod">
          <ac:chgData name="Rob Sewell" userId="c802df42025d5e1f" providerId="LiveId" clId="{5E6DB8A5-C1CF-4AAB-B513-4C10CE211873}" dt="2019-02-17T14:22:35.997" v="247" actId="1076"/>
          <ac:spMkLst>
            <pc:docMk/>
            <pc:sldMk cId="2425916599" sldId="628"/>
            <ac:spMk id="5" creationId="{8DD09476-02CA-4F30-AE68-66AB92E8FF72}"/>
          </ac:spMkLst>
        </pc:spChg>
        <pc:picChg chg="add mod">
          <ac:chgData name="Rob Sewell" userId="c802df42025d5e1f" providerId="LiveId" clId="{5E6DB8A5-C1CF-4AAB-B513-4C10CE211873}" dt="2019-02-17T14:22:06.691" v="241" actId="14100"/>
          <ac:picMkLst>
            <pc:docMk/>
            <pc:sldMk cId="2425916599" sldId="628"/>
            <ac:picMk id="4" creationId="{3AF1A0BD-D49F-4892-8129-9A6B05088118}"/>
          </ac:picMkLst>
        </pc:picChg>
      </pc:sldChg>
      <pc:sldChg chg="modSp">
        <pc:chgData name="Rob Sewell" userId="c802df42025d5e1f" providerId="LiveId" clId="{5E6DB8A5-C1CF-4AAB-B513-4C10CE211873}" dt="2019-02-17T14:24:26.949" v="261" actId="113"/>
        <pc:sldMkLst>
          <pc:docMk/>
          <pc:sldMk cId="3079785150" sldId="629"/>
        </pc:sldMkLst>
        <pc:spChg chg="mod">
          <ac:chgData name="Rob Sewell" userId="c802df42025d5e1f" providerId="LiveId" clId="{5E6DB8A5-C1CF-4AAB-B513-4C10CE211873}" dt="2019-02-17T14:24:26.949" v="261" actId="113"/>
          <ac:spMkLst>
            <pc:docMk/>
            <pc:sldMk cId="3079785150" sldId="629"/>
            <ac:spMk id="2" creationId="{00000000-0000-0000-0000-000000000000}"/>
          </ac:spMkLst>
        </pc:spChg>
      </pc:sldChg>
      <pc:sldChg chg="modSp">
        <pc:chgData name="Rob Sewell" userId="c802df42025d5e1f" providerId="LiveId" clId="{5E6DB8A5-C1CF-4AAB-B513-4C10CE211873}" dt="2019-02-17T14:24:54.348" v="266" actId="2711"/>
        <pc:sldMkLst>
          <pc:docMk/>
          <pc:sldMk cId="740429691" sldId="630"/>
        </pc:sldMkLst>
        <pc:spChg chg="mod">
          <ac:chgData name="Rob Sewell" userId="c802df42025d5e1f" providerId="LiveId" clId="{5E6DB8A5-C1CF-4AAB-B513-4C10CE211873}" dt="2019-02-17T14:24:45.346" v="265" actId="114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4:54.348" v="266" actId="2711"/>
          <ac:spMkLst>
            <pc:docMk/>
            <pc:sldMk cId="740429691" sldId="630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5:23.018" v="271" actId="2711"/>
        <pc:sldMkLst>
          <pc:docMk/>
          <pc:sldMk cId="2540814851" sldId="631"/>
        </pc:sldMkLst>
        <pc:spChg chg="mod">
          <ac:chgData name="Rob Sewell" userId="c802df42025d5e1f" providerId="LiveId" clId="{5E6DB8A5-C1CF-4AAB-B513-4C10CE211873}" dt="2019-02-17T14:25:10.435" v="270" actId="113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23.018" v="271" actId="2711"/>
          <ac:spMkLst>
            <pc:docMk/>
            <pc:sldMk cId="2540814851" sldId="631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5:50.585" v="278" actId="2711"/>
        <pc:sldMkLst>
          <pc:docMk/>
          <pc:sldMk cId="2273151580" sldId="632"/>
        </pc:sldMkLst>
        <pc:spChg chg="mod">
          <ac:chgData name="Rob Sewell" userId="c802df42025d5e1f" providerId="LiveId" clId="{5E6DB8A5-C1CF-4AAB-B513-4C10CE211873}" dt="2019-02-17T14:25:34.361" v="27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39.340" v="277" actId="1076"/>
          <ac:spMkLst>
            <pc:docMk/>
            <pc:sldMk cId="2273151580" sldId="632"/>
            <ac:spMk id="5" creationId="{AA15B294-7A12-4AE8-893F-42F0682F59B9}"/>
          </ac:spMkLst>
        </pc:spChg>
        <pc:spChg chg="mod">
          <ac:chgData name="Rob Sewell" userId="c802df42025d5e1f" providerId="LiveId" clId="{5E6DB8A5-C1CF-4AAB-B513-4C10CE211873}" dt="2019-02-17T14:25:50.585" v="278" actId="2711"/>
          <ac:spMkLst>
            <pc:docMk/>
            <pc:sldMk cId="2273151580" sldId="632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6:05.708" v="282" actId="207"/>
        <pc:sldMkLst>
          <pc:docMk/>
          <pc:sldMk cId="2082135100" sldId="633"/>
        </pc:sldMkLst>
        <pc:spChg chg="mod">
          <ac:chgData name="Rob Sewell" userId="c802df42025d5e1f" providerId="LiveId" clId="{5E6DB8A5-C1CF-4AAB-B513-4C10CE211873}" dt="2019-02-17T14:26:05.708" v="282" actId="207"/>
          <ac:spMkLst>
            <pc:docMk/>
            <pc:sldMk cId="2082135100" sldId="633"/>
            <ac:spMk id="2" creationId="{00000000-0000-0000-0000-000000000000}"/>
          </ac:spMkLst>
        </pc:spChg>
      </pc:sldChg>
      <pc:sldChg chg="delSp modSp">
        <pc:chgData name="Rob Sewell" userId="c802df42025d5e1f" providerId="LiveId" clId="{5E6DB8A5-C1CF-4AAB-B513-4C10CE211873}" dt="2019-02-17T14:26:27.910" v="287" actId="478"/>
        <pc:sldMkLst>
          <pc:docMk/>
          <pc:sldMk cId="1499472959" sldId="634"/>
        </pc:sldMkLst>
        <pc:spChg chg="mod">
          <ac:chgData name="Rob Sewell" userId="c802df42025d5e1f" providerId="LiveId" clId="{5E6DB8A5-C1CF-4AAB-B513-4C10CE211873}" dt="2019-02-17T14:26:17.972" v="286" actId="113"/>
          <ac:spMkLst>
            <pc:docMk/>
            <pc:sldMk cId="1499472959" sldId="634"/>
            <ac:spMk id="2" creationId="{00000000-0000-0000-0000-000000000000}"/>
          </ac:spMkLst>
        </pc:spChg>
        <pc:picChg chg="del">
          <ac:chgData name="Rob Sewell" userId="c802df42025d5e1f" providerId="LiveId" clId="{5E6DB8A5-C1CF-4AAB-B513-4C10CE211873}" dt="2019-02-17T14:26:27.910" v="287" actId="478"/>
          <ac:picMkLst>
            <pc:docMk/>
            <pc:sldMk cId="1499472959" sldId="634"/>
            <ac:picMk id="4" creationId="{DED2C408-ECC4-4043-87D7-95B5241A7C94}"/>
          </ac:picMkLst>
        </pc:picChg>
      </pc:sldChg>
      <pc:sldChg chg="modSp modTransition">
        <pc:chgData name="Rob Sewell" userId="c802df42025d5e1f" providerId="LiveId" clId="{5E6DB8A5-C1CF-4AAB-B513-4C10CE211873}" dt="2019-02-17T14:27:23.083" v="296"/>
        <pc:sldMkLst>
          <pc:docMk/>
          <pc:sldMk cId="1610279321" sldId="635"/>
        </pc:sldMkLst>
        <pc:spChg chg="mod">
          <ac:chgData name="Rob Sewell" userId="c802df42025d5e1f" providerId="LiveId" clId="{5E6DB8A5-C1CF-4AAB-B513-4C10CE211873}" dt="2019-02-17T14:27:07.434" v="291" actId="20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16.353" v="295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2-17T14:27:46.701" v="302"/>
        <pc:sldMkLst>
          <pc:docMk/>
          <pc:sldMk cId="3557470226" sldId="636"/>
        </pc:sldMkLst>
        <pc:spChg chg="mod">
          <ac:chgData name="Rob Sewell" userId="c802df42025d5e1f" providerId="LiveId" clId="{5E6DB8A5-C1CF-4AAB-B513-4C10CE211873}" dt="2019-02-17T14:27:37.928" v="301" actId="2711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32.251" v="300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">
        <pc:chgData name="Rob Sewell" userId="c802df42025d5e1f" providerId="LiveId" clId="{5E6DB8A5-C1CF-4AAB-B513-4C10CE211873}" dt="2019-02-17T14:28:16.592" v="312" actId="113"/>
        <pc:sldMkLst>
          <pc:docMk/>
          <pc:sldMk cId="2626899300" sldId="637"/>
        </pc:sldMkLst>
        <pc:spChg chg="mod">
          <ac:chgData name="Rob Sewell" userId="c802df42025d5e1f" providerId="LiveId" clId="{5E6DB8A5-C1CF-4AAB-B513-4C10CE211873}" dt="2019-02-17T14:28:16.592" v="312" actId="113"/>
          <ac:spMkLst>
            <pc:docMk/>
            <pc:sldMk cId="2626899300" sldId="637"/>
            <ac:spMk id="5" creationId="{03CB085B-D91C-4905-8F4E-97A776D38402}"/>
          </ac:spMkLst>
        </pc:spChg>
        <pc:spChg chg="mod">
          <ac:chgData name="Rob Sewell" userId="c802df42025d5e1f" providerId="LiveId" clId="{5E6DB8A5-C1CF-4AAB-B513-4C10CE211873}" dt="2019-02-17T14:28:08.689" v="309" actId="113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00.220" v="306" actId="113"/>
          <ac:spMkLst>
            <pc:docMk/>
            <pc:sldMk cId="2626899300" sldId="637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28:36.122" v="319" actId="113"/>
        <pc:sldMkLst>
          <pc:docMk/>
          <pc:sldMk cId="2980966330" sldId="638"/>
        </pc:sldMkLst>
        <pc:spChg chg="mod">
          <ac:chgData name="Rob Sewell" userId="c802df42025d5e1f" providerId="LiveId" clId="{5E6DB8A5-C1CF-4AAB-B513-4C10CE211873}" dt="2019-02-17T14:28:36.122" v="319" actId="113"/>
          <ac:spMkLst>
            <pc:docMk/>
            <pc:sldMk cId="2980966330" sldId="638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26.353" v="315" actId="114"/>
          <ac:spMkLst>
            <pc:docMk/>
            <pc:sldMk cId="2980966330" sldId="638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2-17T14:29:51.128" v="336"/>
        <pc:sldMkLst>
          <pc:docMk/>
          <pc:sldMk cId="1061591622" sldId="639"/>
        </pc:sldMkLst>
        <pc:spChg chg="mod">
          <ac:chgData name="Rob Sewell" userId="c802df42025d5e1f" providerId="LiveId" clId="{5E6DB8A5-C1CF-4AAB-B513-4C10CE211873}" dt="2019-02-17T14:29:16.277" v="328" actId="207"/>
          <ac:spMkLst>
            <pc:docMk/>
            <pc:sldMk cId="1061591622" sldId="639"/>
            <ac:spMk id="5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10.398" v="324" actId="207"/>
          <ac:spMkLst>
            <pc:docMk/>
            <pc:sldMk cId="1061591622" sldId="639"/>
            <ac:spMk id="6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58.844" v="320" actId="2711"/>
          <ac:spMkLst>
            <pc:docMk/>
            <pc:sldMk cId="1061591622" sldId="639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4.272" v="332" actId="207"/>
          <ac:spMkLst>
            <pc:docMk/>
            <pc:sldMk cId="1061591622" sldId="639"/>
            <ac:spMk id="8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8.770" v="333" actId="2711"/>
          <ac:spMkLst>
            <pc:docMk/>
            <pc:sldMk cId="1061591622" sldId="639"/>
            <ac:spMk id="9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34.417" v="335" actId="2711"/>
          <ac:spMkLst>
            <pc:docMk/>
            <pc:sldMk cId="1061591622" sldId="639"/>
            <ac:spMk id="10" creationId="{E83AB18B-4912-4D0E-9E75-0E047A4F09A1}"/>
          </ac:spMkLst>
        </pc:spChg>
      </pc:sldChg>
      <pc:sldChg chg="addSp modSp modAnim">
        <pc:chgData name="Rob Sewell" userId="c802df42025d5e1f" providerId="LiveId" clId="{5E6DB8A5-C1CF-4AAB-B513-4C10CE211873}" dt="2019-02-25T11:04:46.003" v="635"/>
        <pc:sldMkLst>
          <pc:docMk/>
          <pc:sldMk cId="2499889947" sldId="644"/>
        </pc:sldMkLst>
        <pc:spChg chg="mod">
          <ac:chgData name="Rob Sewell" userId="c802df42025d5e1f" providerId="LiveId" clId="{5E6DB8A5-C1CF-4AAB-B513-4C10CE211873}" dt="2019-02-25T10:56:31.209" v="595" actId="1036"/>
          <ac:spMkLst>
            <pc:docMk/>
            <pc:sldMk cId="2499889947" sldId="644"/>
            <ac:spMk id="3" creationId="{A29B6845-5056-4C93-863D-97601D9A41A0}"/>
          </ac:spMkLst>
        </pc:spChg>
        <pc:spChg chg="add mod">
          <ac:chgData name="Rob Sewell" userId="c802df42025d5e1f" providerId="LiveId" clId="{5E6DB8A5-C1CF-4AAB-B513-4C10CE211873}" dt="2019-02-25T10:57:15.093" v="616" actId="1076"/>
          <ac:spMkLst>
            <pc:docMk/>
            <pc:sldMk cId="2499889947" sldId="644"/>
            <ac:spMk id="8" creationId="{63319E9D-B76D-478E-B59E-8A5433B739D0}"/>
          </ac:spMkLst>
        </pc:spChg>
        <pc:spChg chg="add mod">
          <ac:chgData name="Rob Sewell" userId="c802df42025d5e1f" providerId="LiveId" clId="{5E6DB8A5-C1CF-4AAB-B513-4C10CE211873}" dt="2019-02-25T10:57:18.460" v="617" actId="1076"/>
          <ac:spMkLst>
            <pc:docMk/>
            <pc:sldMk cId="2499889947" sldId="644"/>
            <ac:spMk id="9" creationId="{37D037B6-80F4-4E38-B972-097574E540B6}"/>
          </ac:spMkLst>
        </pc:spChg>
        <pc:spChg chg="add mod">
          <ac:chgData name="Rob Sewell" userId="c802df42025d5e1f" providerId="LiveId" clId="{5E6DB8A5-C1CF-4AAB-B513-4C10CE211873}" dt="2019-02-25T11:04:19.556" v="634" actId="1076"/>
          <ac:spMkLst>
            <pc:docMk/>
            <pc:sldMk cId="2499889947" sldId="644"/>
            <ac:spMk id="11" creationId="{96FA4178-D572-445F-A792-4D8BD2FA6295}"/>
          </ac:spMkLst>
        </pc:spChg>
      </pc:sldChg>
      <pc:sldChg chg="addSp delSp modSp">
        <pc:chgData name="Rob Sewell" userId="c802df42025d5e1f" providerId="LiveId" clId="{5E6DB8A5-C1CF-4AAB-B513-4C10CE211873}" dt="2019-02-25T11:03:50.526" v="633" actId="1076"/>
        <pc:sldMkLst>
          <pc:docMk/>
          <pc:sldMk cId="1030798625" sldId="650"/>
        </pc:sldMkLst>
        <pc:picChg chg="del">
          <ac:chgData name="Rob Sewell" userId="c802df42025d5e1f" providerId="LiveId" clId="{5E6DB8A5-C1CF-4AAB-B513-4C10CE211873}" dt="2019-02-25T11:03:37.331" v="630" actId="478"/>
          <ac:picMkLst>
            <pc:docMk/>
            <pc:sldMk cId="1030798625" sldId="650"/>
            <ac:picMk id="2" creationId="{72975250-CD36-4570-8355-DF7D91926C01}"/>
          </ac:picMkLst>
        </pc:picChg>
        <pc:picChg chg="add mod">
          <ac:chgData name="Rob Sewell" userId="c802df42025d5e1f" providerId="LiveId" clId="{5E6DB8A5-C1CF-4AAB-B513-4C10CE211873}" dt="2019-02-25T11:03:50.526" v="633" actId="1076"/>
          <ac:picMkLst>
            <pc:docMk/>
            <pc:sldMk cId="1030798625" sldId="650"/>
            <ac:picMk id="3" creationId="{44F7A135-D6A3-49FB-8333-AD00063F9CB1}"/>
          </ac:picMkLst>
        </pc:picChg>
      </pc:sldChg>
      <pc:sldChg chg="addSp delSp modSp add ord">
        <pc:chgData name="Rob Sewell" userId="c802df42025d5e1f" providerId="LiveId" clId="{5E6DB8A5-C1CF-4AAB-B513-4C10CE211873}" dt="2019-02-17T14:36:33.752" v="361" actId="207"/>
        <pc:sldMkLst>
          <pc:docMk/>
          <pc:sldMk cId="3376934065" sldId="651"/>
        </pc:sldMkLst>
        <pc:spChg chg="del">
          <ac:chgData name="Rob Sewell" userId="c802df42025d5e1f" providerId="LiveId" clId="{5E6DB8A5-C1CF-4AAB-B513-4C10CE211873}" dt="2019-02-17T14:35:39.631" v="346" actId="478"/>
          <ac:spMkLst>
            <pc:docMk/>
            <pc:sldMk cId="3376934065" sldId="651"/>
            <ac:spMk id="2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03.986" v="354" actId="478"/>
          <ac:spMkLst>
            <pc:docMk/>
            <pc:sldMk cId="3376934065" sldId="651"/>
            <ac:spMk id="4" creationId="{9DC95BF5-F36D-44E9-A17C-7145ED8CB677}"/>
          </ac:spMkLst>
        </pc:spChg>
        <pc:spChg chg="add mod">
          <ac:chgData name="Rob Sewell" userId="c802df42025d5e1f" providerId="LiveId" clId="{5E6DB8A5-C1CF-4AAB-B513-4C10CE211873}" dt="2019-02-17T14:36:09.484" v="355" actId="1076"/>
          <ac:spMkLst>
            <pc:docMk/>
            <pc:sldMk cId="3376934065" sldId="651"/>
            <ac:spMk id="6" creationId="{F5A50AC2-396D-48AF-A2CC-7D3648C80A7F}"/>
          </ac:spMkLst>
        </pc:spChg>
        <pc:spChg chg="del">
          <ac:chgData name="Rob Sewell" userId="c802df42025d5e1f" providerId="LiveId" clId="{5E6DB8A5-C1CF-4AAB-B513-4C10CE211873}" dt="2019-02-17T14:36:12.833" v="356" actId="478"/>
          <ac:spMkLst>
            <pc:docMk/>
            <pc:sldMk cId="3376934065" sldId="651"/>
            <ac:spMk id="7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14.801" v="357" actId="478"/>
          <ac:spMkLst>
            <pc:docMk/>
            <pc:sldMk cId="3376934065" sldId="651"/>
            <ac:spMk id="8" creationId="{0C4E360E-2CE0-4F48-A3C6-4555B4A985D2}"/>
          </ac:spMkLst>
        </pc:spChg>
        <pc:spChg chg="add mod">
          <ac:chgData name="Rob Sewell" userId="c802df42025d5e1f" providerId="LiveId" clId="{5E6DB8A5-C1CF-4AAB-B513-4C10CE211873}" dt="2019-02-17T14:36:33.752" v="361" actId="207"/>
          <ac:spMkLst>
            <pc:docMk/>
            <pc:sldMk cId="3376934065" sldId="651"/>
            <ac:spMk id="10" creationId="{5B1A6181-ADA4-4FC0-9E7B-387450AE5EFF}"/>
          </ac:spMkLst>
        </pc:spChg>
        <pc:picChg chg="add mod">
          <ac:chgData name="Rob Sewell" userId="c802df42025d5e1f" providerId="LiveId" clId="{5E6DB8A5-C1CF-4AAB-B513-4C10CE211873}" dt="2019-02-17T14:36:22.513" v="359" actId="1076"/>
          <ac:picMkLst>
            <pc:docMk/>
            <pc:sldMk cId="3376934065" sldId="651"/>
            <ac:picMk id="9" creationId="{4E627AB3-8AD5-4C90-A0E2-4C0D9DF3BB6C}"/>
          </ac:picMkLst>
        </pc:picChg>
      </pc:sldChg>
      <pc:sldChg chg="modSp modTransition">
        <pc:chgData name="Rob Sewell" userId="c802df42025d5e1f" providerId="LiveId" clId="{5E6DB8A5-C1CF-4AAB-B513-4C10CE211873}" dt="2019-02-17T14:45:11.453" v="395"/>
        <pc:sldMkLst>
          <pc:docMk/>
          <pc:sldMk cId="4082440229" sldId="653"/>
        </pc:sldMkLst>
        <pc:spChg chg="mod">
          <ac:chgData name="Rob Sewell" userId="c802df42025d5e1f" providerId="LiveId" clId="{5E6DB8A5-C1CF-4AAB-B513-4C10CE211873}" dt="2019-02-17T14:44:48.031" v="392" actId="14100"/>
          <ac:spMkLst>
            <pc:docMk/>
            <pc:sldMk cId="4082440229" sldId="653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2-17T14:45:11.453" v="395"/>
        <pc:sldMkLst>
          <pc:docMk/>
          <pc:sldMk cId="634311498" sldId="654"/>
        </pc:sldMkLst>
        <pc:spChg chg="add mod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4" creationId="{155914DA-D6B1-4943-A287-C31572A07466}"/>
          </ac:spMkLst>
        </pc:spChg>
        <pc:spChg chg="add">
          <ac:chgData name="Rob Sewell" userId="c802df42025d5e1f" providerId="LiveId" clId="{5E6DB8A5-C1CF-4AAB-B513-4C10CE211873}" dt="2019-02-17T14:44:58.755" v="394"/>
          <ac:spMkLst>
            <pc:docMk/>
            <pc:sldMk cId="634311498" sldId="654"/>
            <ac:spMk id="6" creationId="{65BD1A37-9EC7-4E17-80E6-D76890FB84D6}"/>
          </ac:spMkLst>
        </pc:spChg>
        <pc:spChg chg="del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2-17T14:47:34.537" v="425"/>
        <pc:sldMkLst>
          <pc:docMk/>
          <pc:sldMk cId="2710579597" sldId="656"/>
        </pc:sldMkLst>
        <pc:spChg chg="add mod">
          <ac:chgData name="Rob Sewell" userId="c802df42025d5e1f" providerId="LiveId" clId="{5E6DB8A5-C1CF-4AAB-B513-4C10CE211873}" dt="2019-02-17T14:46:57.827" v="420" actId="14100"/>
          <ac:spMkLst>
            <pc:docMk/>
            <pc:sldMk cId="2710579597" sldId="656"/>
            <ac:spMk id="5" creationId="{1AC5B61F-64BC-44A9-B75E-4B0F675E77CA}"/>
          </ac:spMkLst>
        </pc:spChg>
        <pc:spChg chg="add del mod">
          <ac:chgData name="Rob Sewell" userId="c802df42025d5e1f" providerId="LiveId" clId="{5E6DB8A5-C1CF-4AAB-B513-4C10CE211873}" dt="2019-02-17T14:46:50.514" v="418" actId="478"/>
          <ac:spMkLst>
            <pc:docMk/>
            <pc:sldMk cId="2710579597" sldId="656"/>
            <ac:spMk id="6" creationId="{1F86283E-3F50-4B13-98F2-095A9773CE3A}"/>
          </ac:spMkLst>
        </pc:spChg>
        <pc:spChg chg="del">
          <ac:chgData name="Rob Sewell" userId="c802df42025d5e1f" providerId="LiveId" clId="{5E6DB8A5-C1CF-4AAB-B513-4C10CE211873}" dt="2019-02-17T14:46:48.596" v="417" actId="478"/>
          <ac:spMkLst>
            <pc:docMk/>
            <pc:sldMk cId="2710579597" sldId="656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7:10.750" v="421" actId="1076"/>
          <ac:picMkLst>
            <pc:docMk/>
            <pc:sldMk cId="2710579597" sldId="656"/>
            <ac:picMk id="3" creationId="{443D4597-443A-4A9B-AD0C-6869C5D6B00A}"/>
          </ac:picMkLst>
        </pc:picChg>
      </pc:sldChg>
      <pc:sldChg chg="addSp delSp modSp modTransition">
        <pc:chgData name="Rob Sewell" userId="c802df42025d5e1f" providerId="LiveId" clId="{5E6DB8A5-C1CF-4AAB-B513-4C10CE211873}" dt="2019-02-17T14:47:34.537" v="425"/>
        <pc:sldMkLst>
          <pc:docMk/>
          <pc:sldMk cId="627572160" sldId="657"/>
        </pc:sldMkLst>
        <pc:spChg chg="add del mod">
          <ac:chgData name="Rob Sewell" userId="c802df42025d5e1f" providerId="LiveId" clId="{5E6DB8A5-C1CF-4AAB-B513-4C10CE211873}" dt="2019-02-17T14:47:24.607" v="423" actId="478"/>
          <ac:spMkLst>
            <pc:docMk/>
            <pc:sldMk cId="627572160" sldId="657"/>
            <ac:spMk id="3" creationId="{0E9CB9D0-2193-4FE3-88DB-36D1EF1F76B9}"/>
          </ac:spMkLst>
        </pc:spChg>
        <pc:spChg chg="add">
          <ac:chgData name="Rob Sewell" userId="c802df42025d5e1f" providerId="LiveId" clId="{5E6DB8A5-C1CF-4AAB-B513-4C10CE211873}" dt="2019-02-17T14:47:25.923" v="424"/>
          <ac:spMkLst>
            <pc:docMk/>
            <pc:sldMk cId="627572160" sldId="657"/>
            <ac:spMk id="6" creationId="{EE6E722D-539A-40C9-AAC1-358B03C02FC1}"/>
          </ac:spMkLst>
        </pc:spChg>
        <pc:spChg chg="del">
          <ac:chgData name="Rob Sewell" userId="c802df42025d5e1f" providerId="LiveId" clId="{5E6DB8A5-C1CF-4AAB-B513-4C10CE211873}" dt="2019-02-17T14:47:20.512" v="422" actId="478"/>
          <ac:spMkLst>
            <pc:docMk/>
            <pc:sldMk cId="627572160" sldId="657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17.821" v="490"/>
        <pc:sldMkLst>
          <pc:docMk/>
          <pc:sldMk cId="132017348" sldId="658"/>
        </pc:sldMkLst>
        <pc:spChg chg="mod">
          <ac:chgData name="Rob Sewell" userId="c802df42025d5e1f" providerId="LiveId" clId="{5E6DB8A5-C1CF-4AAB-B513-4C10CE211873}" dt="2019-02-17T14:49:38.471" v="455" actId="1076"/>
          <ac:spMkLst>
            <pc:docMk/>
            <pc:sldMk cId="132017348" sldId="658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9:41.433" v="456" actId="1076"/>
          <ac:picMkLst>
            <pc:docMk/>
            <pc:sldMk cId="132017348" sldId="658"/>
            <ac:picMk id="2" creationId="{F89D8BB8-682A-4925-AAB6-0DDEAC755D9F}"/>
          </ac:picMkLst>
        </pc:picChg>
      </pc:sldChg>
      <pc:sldChg chg="modSp">
        <pc:chgData name="Rob Sewell" userId="c802df42025d5e1f" providerId="LiveId" clId="{5E6DB8A5-C1CF-4AAB-B513-4C10CE211873}" dt="2019-02-17T14:50:25.241" v="464" actId="1076"/>
        <pc:sldMkLst>
          <pc:docMk/>
          <pc:sldMk cId="3606381080" sldId="659"/>
        </pc:sldMkLst>
        <pc:spChg chg="mod">
          <ac:chgData name="Rob Sewell" userId="c802df42025d5e1f" providerId="LiveId" clId="{5E6DB8A5-C1CF-4AAB-B513-4C10CE211873}" dt="2019-02-17T14:50:25.241" v="464" actId="1076"/>
          <ac:spMkLst>
            <pc:docMk/>
            <pc:sldMk cId="3606381080" sldId="659"/>
            <ac:spMk id="8" creationId="{6C223FD1-1F2D-4F6E-8E10-9597F9712766}"/>
          </ac:spMkLst>
        </pc:spChg>
      </pc:sldChg>
      <pc:sldChg chg="addSp delSp modSp">
        <pc:chgData name="Rob Sewell" userId="c802df42025d5e1f" providerId="LiveId" clId="{5E6DB8A5-C1CF-4AAB-B513-4C10CE211873}" dt="2019-02-17T14:50:45.374" v="467"/>
        <pc:sldMkLst>
          <pc:docMk/>
          <pc:sldMk cId="4232158627" sldId="660"/>
        </pc:sldMkLst>
        <pc:spChg chg="add del mod">
          <ac:chgData name="Rob Sewell" userId="c802df42025d5e1f" providerId="LiveId" clId="{5E6DB8A5-C1CF-4AAB-B513-4C10CE211873}" dt="2019-02-17T14:50:44.861" v="466" actId="478"/>
          <ac:spMkLst>
            <pc:docMk/>
            <pc:sldMk cId="4232158627" sldId="660"/>
            <ac:spMk id="4" creationId="{C4E9B001-15A2-42E1-B92C-8ABEC54087FE}"/>
          </ac:spMkLst>
        </pc:spChg>
        <pc:spChg chg="del">
          <ac:chgData name="Rob Sewell" userId="c802df42025d5e1f" providerId="LiveId" clId="{5E6DB8A5-C1CF-4AAB-B513-4C10CE211873}" dt="2019-02-17T14:50:42.064" v="465" actId="478"/>
          <ac:spMkLst>
            <pc:docMk/>
            <pc:sldMk cId="4232158627" sldId="660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45.374" v="467"/>
          <ac:spMkLst>
            <pc:docMk/>
            <pc:sldMk cId="4232158627" sldId="660"/>
            <ac:spMk id="9" creationId="{43D027B8-A1B7-4317-9250-E8CDDFC075D3}"/>
          </ac:spMkLst>
        </pc:spChg>
      </pc:sldChg>
      <pc:sldChg chg="addSp delSp modSp">
        <pc:chgData name="Rob Sewell" userId="c802df42025d5e1f" providerId="LiveId" clId="{5E6DB8A5-C1CF-4AAB-B513-4C10CE211873}" dt="2019-02-17T14:51:02.210" v="471" actId="2711"/>
        <pc:sldMkLst>
          <pc:docMk/>
          <pc:sldMk cId="3014553330" sldId="661"/>
        </pc:sldMkLst>
        <pc:spChg chg="mod">
          <ac:chgData name="Rob Sewell" userId="c802df42025d5e1f" providerId="LiveId" clId="{5E6DB8A5-C1CF-4AAB-B513-4C10CE211873}" dt="2019-02-17T14:51:02.210" v="471" actId="2711"/>
          <ac:spMkLst>
            <pc:docMk/>
            <pc:sldMk cId="3014553330" sldId="661"/>
            <ac:spMk id="2" creationId="{64504C15-4ABD-44D9-B5AE-DB9D498370A1}"/>
          </ac:spMkLst>
        </pc:spChg>
        <pc:spChg chg="add del mod">
          <ac:chgData name="Rob Sewell" userId="c802df42025d5e1f" providerId="LiveId" clId="{5E6DB8A5-C1CF-4AAB-B513-4C10CE211873}" dt="2019-02-17T14:50:53.812" v="469" actId="478"/>
          <ac:spMkLst>
            <pc:docMk/>
            <pc:sldMk cId="3014553330" sldId="661"/>
            <ac:spMk id="4" creationId="{E3496E84-8A55-493C-AC4B-018B33A51772}"/>
          </ac:spMkLst>
        </pc:spChg>
        <pc:spChg chg="del">
          <ac:chgData name="Rob Sewell" userId="c802df42025d5e1f" providerId="LiveId" clId="{5E6DB8A5-C1CF-4AAB-B513-4C10CE211873}" dt="2019-02-17T14:50:50.608" v="468" actId="478"/>
          <ac:spMkLst>
            <pc:docMk/>
            <pc:sldMk cId="3014553330" sldId="661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54.103" v="470"/>
          <ac:spMkLst>
            <pc:docMk/>
            <pc:sldMk cId="3014553330" sldId="661"/>
            <ac:spMk id="9" creationId="{A44F9AD6-F247-41B7-AD92-61CEB66C8FFB}"/>
          </ac:spMkLst>
        </pc:spChg>
      </pc:sldChg>
      <pc:sldChg chg="addSp delSp modSp">
        <pc:chgData name="Rob Sewell" userId="c802df42025d5e1f" providerId="LiveId" clId="{5E6DB8A5-C1CF-4AAB-B513-4C10CE211873}" dt="2019-02-17T14:51:14.844" v="474"/>
        <pc:sldMkLst>
          <pc:docMk/>
          <pc:sldMk cId="1720184474" sldId="662"/>
        </pc:sldMkLst>
        <pc:spChg chg="add del mod">
          <ac:chgData name="Rob Sewell" userId="c802df42025d5e1f" providerId="LiveId" clId="{5E6DB8A5-C1CF-4AAB-B513-4C10CE211873}" dt="2019-02-17T14:51:13.505" v="473" actId="478"/>
          <ac:spMkLst>
            <pc:docMk/>
            <pc:sldMk cId="1720184474" sldId="662"/>
            <ac:spMk id="4" creationId="{338C9920-9729-4B8D-84BF-4E4865D11C3F}"/>
          </ac:spMkLst>
        </pc:spChg>
        <pc:spChg chg="add">
          <ac:chgData name="Rob Sewell" userId="c802df42025d5e1f" providerId="LiveId" clId="{5E6DB8A5-C1CF-4AAB-B513-4C10CE211873}" dt="2019-02-17T14:51:14.844" v="474"/>
          <ac:spMkLst>
            <pc:docMk/>
            <pc:sldMk cId="1720184474" sldId="662"/>
            <ac:spMk id="6" creationId="{81A92E5D-1FF5-4ADF-9567-39934A6D1632}"/>
          </ac:spMkLst>
        </pc:spChg>
        <pc:spChg chg="del">
          <ac:chgData name="Rob Sewell" userId="c802df42025d5e1f" providerId="LiveId" clId="{5E6DB8A5-C1CF-4AAB-B513-4C10CE211873}" dt="2019-02-17T14:51:12.265" v="472" actId="478"/>
          <ac:spMkLst>
            <pc:docMk/>
            <pc:sldMk cId="1720184474" sldId="662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03.326" v="488"/>
        <pc:sldMkLst>
          <pc:docMk/>
          <pc:sldMk cId="2753737752" sldId="663"/>
        </pc:sldMkLst>
        <pc:spChg chg="mod">
          <ac:chgData name="Rob Sewell" userId="c802df42025d5e1f" providerId="LiveId" clId="{5E6DB8A5-C1CF-4AAB-B513-4C10CE211873}" dt="2019-02-17T14:51:32.934" v="478" actId="2711"/>
          <ac:spMkLst>
            <pc:docMk/>
            <pc:sldMk cId="2753737752" sldId="663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03.326" v="488"/>
        <pc:sldMkLst>
          <pc:docMk/>
          <pc:sldMk cId="788212363" sldId="664"/>
        </pc:sldMkLst>
        <pc:spChg chg="mod">
          <ac:chgData name="Rob Sewell" userId="c802df42025d5e1f" providerId="LiveId" clId="{5E6DB8A5-C1CF-4AAB-B513-4C10CE211873}" dt="2019-02-17T14:51:53.968" v="487" actId="1076"/>
          <ac:spMkLst>
            <pc:docMk/>
            <pc:sldMk cId="788212363" sldId="664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53:02.937" v="497" actId="1076"/>
        <pc:sldMkLst>
          <pc:docMk/>
          <pc:sldMk cId="935532915" sldId="665"/>
        </pc:sldMkLst>
        <pc:spChg chg="mod">
          <ac:chgData name="Rob Sewell" userId="c802df42025d5e1f" providerId="LiveId" clId="{5E6DB8A5-C1CF-4AAB-B513-4C10CE211873}" dt="2019-02-17T14:53:02.937" v="497" actId="1076"/>
          <ac:spMkLst>
            <pc:docMk/>
            <pc:sldMk cId="935532915" sldId="665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53:27.995" v="511" actId="20577"/>
        <pc:sldMkLst>
          <pc:docMk/>
          <pc:sldMk cId="2702328225" sldId="666"/>
        </pc:sldMkLst>
        <pc:spChg chg="mod">
          <ac:chgData name="Rob Sewell" userId="c802df42025d5e1f" providerId="LiveId" clId="{5E6DB8A5-C1CF-4AAB-B513-4C10CE211873}" dt="2019-02-17T14:53:23.451" v="503" actId="1076"/>
          <ac:spMkLst>
            <pc:docMk/>
            <pc:sldMk cId="2702328225" sldId="666"/>
            <ac:spMk id="6" creationId="{3C1612CC-7570-4CA5-9FBC-64A07D622251}"/>
          </ac:spMkLst>
        </pc:spChg>
        <pc:spChg chg="mod">
          <ac:chgData name="Rob Sewell" userId="c802df42025d5e1f" providerId="LiveId" clId="{5E6DB8A5-C1CF-4AAB-B513-4C10CE211873}" dt="2019-02-17T14:53:27.995" v="511" actId="20577"/>
          <ac:spMkLst>
            <pc:docMk/>
            <pc:sldMk cId="2702328225" sldId="666"/>
            <ac:spMk id="7" creationId="{F117941B-395E-4AC9-97D7-9EBCE6DD0F60}"/>
          </ac:spMkLst>
        </pc:spChg>
      </pc:sldChg>
      <pc:sldMasterChg chg="delSldLayout">
        <pc:chgData name="Rob Sewell" userId="c802df42025d5e1f" providerId="LiveId" clId="{5E6DB8A5-C1CF-4AAB-B513-4C10CE211873}" dt="2019-02-17T14:54:48.069" v="528" actId="2696"/>
        <pc:sldMasterMkLst>
          <pc:docMk/>
          <pc:sldMasterMk cId="535636480" sldId="2147483660"/>
        </pc:sldMasterMkLst>
      </pc:sldMasterChg>
    </pc:docChg>
  </pc:docChgLst>
  <pc:docChgLst>
    <pc:chgData name="Rob Sewell" userId="c802df42025d5e1f" providerId="LiveId" clId="{A14EEB13-2012-4996-B0C9-46DD5A1CAFB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2/25/2019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2/25/2019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8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4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5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7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3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2/25/2019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199456" y="2264215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000" dirty="0">
              <a:solidFill>
                <a:srgbClr val="FFE0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836712"/>
            <a:ext cx="2344299" cy="234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4" y="3789040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5660" y="5225404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3702" y="908721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496" y="2636912"/>
            <a:ext cx="9937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endParaRPr lang="en-US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8" y="1376378"/>
            <a:ext cx="6169463" cy="4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59" y="4217231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1052736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559496" y="2068082"/>
            <a:ext cx="8424936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An Infrastructure Testing Framework</a:t>
            </a:r>
            <a:endParaRPr lang="en-US" sz="32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619345" y="1808820"/>
            <a:ext cx="8953309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523492" y="1750356"/>
            <a:ext cx="9145016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3772" y="292116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1190862" y="319816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1190862" y="4256080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1190862" y="513260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968929"/>
            <a:ext cx="8832188" cy="2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8" y="-6516"/>
            <a:ext cx="12242900" cy="6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316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7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65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323" y="4166757"/>
            <a:ext cx="4851760" cy="2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2217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2161</TotalTime>
  <Words>798</Words>
  <Application>Microsoft Office PowerPoint</Application>
  <PresentationFormat>Widescreen</PresentationFormat>
  <Paragraphs>212</Paragraphs>
  <Slides>56</Slides>
  <Notes>35</Notes>
  <HiddenSlides>13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Chalkboard 16x9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2019-02-25T11:04:55Z</dcterms:modified>
</cp:coreProperties>
</file>